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E12ACD-8FC1-4EC5-8CD1-89DF03CE3CC5}">
  <a:tblStyle styleId="{5BE12ACD-8FC1-4EC5-8CD1-89DF03CE3CC5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705c8b51c3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g1705c8b51c3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1705c8b51c3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{5BE12ACD-8FC1-4EC5-8CD1-89DF03CE3CC5}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5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/>
                        <a:t>Index Check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</a:t>
                      </a:r>
                      <a:r>
                        <a:rPr lang="en-US" sz="1200"/>
                        <a:t>Marcel Englmaier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Index Check</a:t>
                      </a:r>
                      <a:r>
                        <a:rPr lang="en-US" sz="1100" u="none" cap="none" strike="noStrike"/>
                        <a:t> is a </a:t>
                      </a:r>
                      <a:r>
                        <a:rPr lang="en-US" sz="1100"/>
                        <a:t>32</a:t>
                      </a:r>
                      <a:r>
                        <a:rPr lang="en-US" sz="1100" u="none" cap="none" strike="noStrike"/>
                        <a:t> round, </a:t>
                      </a:r>
                      <a:r>
                        <a:rPr lang="en-US" sz="1100"/>
                        <a:t>160 </a:t>
                      </a:r>
                      <a:r>
                        <a:rPr lang="en-US" sz="1100" u="none" cap="none" strike="noStrike"/>
                        <a:t>point VIRGINIA</a:t>
                      </a:r>
                      <a:r>
                        <a:rPr lang="en-US" sz="1100"/>
                        <a:t> count standards exercise</a:t>
                      </a:r>
                      <a:r>
                        <a:rPr lang="en-US" sz="1100" u="none" cap="none" strike="noStrike"/>
                        <a:t>. There are</a:t>
                      </a:r>
                      <a:r>
                        <a:rPr lang="en-US" sz="1100"/>
                        <a:t> 31 paper</a:t>
                      </a:r>
                      <a:r>
                        <a:rPr lang="en-US" sz="1100" u="none" cap="none" strike="noStrike"/>
                        <a:t> targets and </a:t>
                      </a:r>
                      <a:r>
                        <a:rPr lang="en-US" sz="1100"/>
                        <a:t>a single Clay</a:t>
                      </a:r>
                      <a:r>
                        <a:rPr lang="en-US" sz="1100" u="none" cap="none" strike="noStrike"/>
                        <a:t>. The best</a:t>
                      </a:r>
                      <a:r>
                        <a:rPr lang="en-US" sz="1100"/>
                        <a:t> one</a:t>
                      </a:r>
                      <a:r>
                        <a:rPr lang="en-US" sz="1100" u="none" cap="none" strike="noStrike"/>
                        <a:t> hit per target will score. 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Clay must be shot to score.</a:t>
                      </a:r>
                      <a:r>
                        <a:rPr lang="en-US" sz="1100" u="none" cap="none" strike="noStrike"/>
                        <a:t> The start signal is audible.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Handgun start position is standing outside the shooting area with heels touching marks. Handgun is  loaded and holstered with wrists below belt.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On the audible start signal, engage targets from within the shooting area with ONE round each.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This is a handgun-only stage.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4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{5BE12ACD-8FC1-4EC5-8CD1-89DF03CE3CC5}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5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Index Che</a:t>
                      </a:r>
                      <a:r>
                        <a:rPr b="1" lang="en-US" sz="2000"/>
                        <a:t>ck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Marcel Englmaier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750" y="217175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336" y="217180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54970"/>
            <a:ext cx="7010400" cy="3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/>
        </p:nvSpPr>
        <p:spPr>
          <a:xfrm>
            <a:off x="1904725" y="3768025"/>
            <a:ext cx="60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XX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